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3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58E5D-CE19-45DE-8872-474765D1E394}" type="datetimeFigureOut">
              <a:rPr lang="ro-RO" smtClean="0"/>
              <a:t>15.05.2018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F377-F74E-4879-8516-56C3402955B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58E5D-CE19-45DE-8872-474765D1E394}" type="datetimeFigureOut">
              <a:rPr lang="ro-RO" smtClean="0"/>
              <a:t>15.05.2018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F377-F74E-4879-8516-56C3402955B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58E5D-CE19-45DE-8872-474765D1E394}" type="datetimeFigureOut">
              <a:rPr lang="ro-RO" smtClean="0"/>
              <a:t>15.05.2018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F377-F74E-4879-8516-56C3402955B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58E5D-CE19-45DE-8872-474765D1E394}" type="datetimeFigureOut">
              <a:rPr lang="ro-RO" smtClean="0"/>
              <a:t>15.05.2018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F377-F74E-4879-8516-56C3402955B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58E5D-CE19-45DE-8872-474765D1E394}" type="datetimeFigureOut">
              <a:rPr lang="ro-RO" smtClean="0"/>
              <a:t>15.05.2018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F377-F74E-4879-8516-56C3402955B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58E5D-CE19-45DE-8872-474765D1E394}" type="datetimeFigureOut">
              <a:rPr lang="ro-RO" smtClean="0"/>
              <a:t>15.05.2018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F377-F74E-4879-8516-56C3402955B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58E5D-CE19-45DE-8872-474765D1E394}" type="datetimeFigureOut">
              <a:rPr lang="ro-RO" smtClean="0"/>
              <a:t>15.05.2018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F377-F74E-4879-8516-56C3402955B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58E5D-CE19-45DE-8872-474765D1E394}" type="datetimeFigureOut">
              <a:rPr lang="ro-RO" smtClean="0"/>
              <a:t>15.05.2018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F377-F74E-4879-8516-56C3402955B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58E5D-CE19-45DE-8872-474765D1E394}" type="datetimeFigureOut">
              <a:rPr lang="ro-RO" smtClean="0"/>
              <a:t>15.05.2018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F377-F74E-4879-8516-56C3402955B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58E5D-CE19-45DE-8872-474765D1E394}" type="datetimeFigureOut">
              <a:rPr lang="ro-RO" smtClean="0"/>
              <a:t>15.05.2018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F377-F74E-4879-8516-56C3402955B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58E5D-CE19-45DE-8872-474765D1E394}" type="datetimeFigureOut">
              <a:rPr lang="ro-RO" smtClean="0"/>
              <a:t>15.05.2018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5F377-F74E-4879-8516-56C3402955B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58E5D-CE19-45DE-8872-474765D1E394}" type="datetimeFigureOut">
              <a:rPr lang="ro-RO" smtClean="0"/>
              <a:t>15.05.2018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5F377-F74E-4879-8516-56C3402955B0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dirty="0" smtClean="0"/>
              <a:t>APA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2" y="3071810"/>
            <a:ext cx="6400800" cy="2214578"/>
          </a:xfrm>
        </p:spPr>
        <p:txBody>
          <a:bodyPr/>
          <a:lstStyle/>
          <a:p>
            <a:r>
              <a:rPr lang="ro-RO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PLATĂ</a:t>
            </a:r>
            <a:endParaRPr lang="ro-RO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Cloud 3"/>
          <p:cNvSpPr/>
          <p:nvPr/>
        </p:nvSpPr>
        <p:spPr>
          <a:xfrm>
            <a:off x="6572264" y="571480"/>
            <a:ext cx="2071702" cy="12858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Sun 4"/>
          <p:cNvSpPr/>
          <p:nvPr/>
        </p:nvSpPr>
        <p:spPr>
          <a:xfrm>
            <a:off x="500034" y="571480"/>
            <a:ext cx="2000264" cy="1857388"/>
          </a:xfrm>
          <a:prstGeom prst="su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Lightning Bolt 5"/>
          <p:cNvSpPr/>
          <p:nvPr/>
        </p:nvSpPr>
        <p:spPr>
          <a:xfrm>
            <a:off x="785786" y="4429132"/>
            <a:ext cx="1571636" cy="1428760"/>
          </a:xfrm>
          <a:prstGeom prst="lightningBol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Moon 6"/>
          <p:cNvSpPr/>
          <p:nvPr/>
        </p:nvSpPr>
        <p:spPr>
          <a:xfrm>
            <a:off x="7143768" y="4500570"/>
            <a:ext cx="1357322" cy="1285884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10323553" y="1963727"/>
            <a:ext cx="7143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928926" y="1643050"/>
            <a:ext cx="1071570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 flipV="1">
            <a:off x="10072726" y="2428868"/>
            <a:ext cx="42704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6200000" flipH="1">
            <a:off x="11001420" y="4286256"/>
            <a:ext cx="7143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4893471" y="1535893"/>
            <a:ext cx="1071570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Curved Left Arrow 20"/>
          <p:cNvSpPr/>
          <p:nvPr/>
        </p:nvSpPr>
        <p:spPr>
          <a:xfrm>
            <a:off x="5214942" y="5429264"/>
            <a:ext cx="1357322" cy="114300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22" name="Curved Right Arrow 21"/>
          <p:cNvSpPr/>
          <p:nvPr/>
        </p:nvSpPr>
        <p:spPr>
          <a:xfrm>
            <a:off x="3929058" y="5500702"/>
            <a:ext cx="928694" cy="100013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23" name="Cloud 22"/>
          <p:cNvSpPr/>
          <p:nvPr/>
        </p:nvSpPr>
        <p:spPr>
          <a:xfrm>
            <a:off x="4214810" y="4786322"/>
            <a:ext cx="1785950" cy="1285884"/>
          </a:xfrm>
          <a:prstGeom prst="clou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4" name="Cloud Callout 23"/>
          <p:cNvSpPr/>
          <p:nvPr/>
        </p:nvSpPr>
        <p:spPr>
          <a:xfrm>
            <a:off x="11501486" y="4214818"/>
            <a:ext cx="45719" cy="45719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5" name="Oval Callout 24"/>
          <p:cNvSpPr/>
          <p:nvPr/>
        </p:nvSpPr>
        <p:spPr>
          <a:xfrm>
            <a:off x="10215602" y="5143512"/>
            <a:ext cx="914400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6" name="Oval Callout 25"/>
          <p:cNvSpPr/>
          <p:nvPr/>
        </p:nvSpPr>
        <p:spPr>
          <a:xfrm>
            <a:off x="10287040" y="3643314"/>
            <a:ext cx="71438" cy="14287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7" name="Cloud Callout 26"/>
          <p:cNvSpPr/>
          <p:nvPr/>
        </p:nvSpPr>
        <p:spPr>
          <a:xfrm>
            <a:off x="10001288" y="2857496"/>
            <a:ext cx="3500462" cy="271464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8" name="Heart 27"/>
          <p:cNvSpPr/>
          <p:nvPr/>
        </p:nvSpPr>
        <p:spPr>
          <a:xfrm>
            <a:off x="12501618" y="1357298"/>
            <a:ext cx="914400" cy="9144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APA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APA</dc:title>
  <dc:creator>User</dc:creator>
  <cp:lastModifiedBy>User</cp:lastModifiedBy>
  <cp:revision>2</cp:revision>
  <dcterms:created xsi:type="dcterms:W3CDTF">2018-05-15T05:20:26Z</dcterms:created>
  <dcterms:modified xsi:type="dcterms:W3CDTF">2018-05-15T05:37:43Z</dcterms:modified>
</cp:coreProperties>
</file>